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53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3E587-07D0-FFFF-3A5A-FDCB044B15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4E34CB-7E6F-1886-F2F1-86BC458A25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39DB68-3D92-FB49-EE7C-811E651DF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58146-99C4-4F4C-8C4E-082034682386}" type="datetimeFigureOut">
              <a:rPr lang="en-IE" smtClean="0"/>
              <a:t>12/10/2023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06BCD-524C-F55B-3A41-AA1101A23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1DFCA-DACB-1140-719D-5FDB9C1EA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0C77C-71C5-44B5-B54A-FDB06C9CB02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92970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84F46-55DB-AACE-08BB-8D4DFA134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1D07D5-4D79-DF0C-1461-1CEFE314B8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2C03-2F4E-918B-45B9-398972F8A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58146-99C4-4F4C-8C4E-082034682386}" type="datetimeFigureOut">
              <a:rPr lang="en-IE" smtClean="0"/>
              <a:t>12/10/2023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2E54A-B7D5-111B-654C-10A6590F7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57607F-776D-39FE-6960-0F258C785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0C77C-71C5-44B5-B54A-FDB06C9CB02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45448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2D5A13-5066-B4D1-8E0D-F4FBD626D0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D41DA9-FA75-90DD-17E1-4C05771AA8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FDFB79-5FC2-A529-EDC4-298EBAAF9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58146-99C4-4F4C-8C4E-082034682386}" type="datetimeFigureOut">
              <a:rPr lang="en-IE" smtClean="0"/>
              <a:t>12/10/2023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7BD681-2647-C317-304A-3D29E4806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F7E7D-8F1B-71C4-E524-7B8330946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0C77C-71C5-44B5-B54A-FDB06C9CB02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67701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C82F6-C9FA-EEF3-311C-43B57F8DE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E20B3-4180-01F9-01CE-704BE3F4F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6E245-C753-CBD2-8683-E822D1D2F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58146-99C4-4F4C-8C4E-082034682386}" type="datetimeFigureOut">
              <a:rPr lang="en-IE" smtClean="0"/>
              <a:t>12/10/2023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AF7579-F725-5CE7-1B31-9BB155100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D4B64E-D9B5-382A-71AB-91D1C513C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0C77C-71C5-44B5-B54A-FDB06C9CB02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64698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B1B77-249A-6CB2-B407-82D641C5A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A1F740-338F-0D47-A2BC-27F2E5F18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ADE06-400C-F8CF-65BE-AFE756B0D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58146-99C4-4F4C-8C4E-082034682386}" type="datetimeFigureOut">
              <a:rPr lang="en-IE" smtClean="0"/>
              <a:t>12/10/2023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58FE4A-EE65-8143-8F44-0A0CCFC72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C7A03-B807-EE6C-41B4-25AF19566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0C77C-71C5-44B5-B54A-FDB06C9CB02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5809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14A14-CA5F-7159-B33E-114E2DAC4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44F6E-4927-F504-13B3-4516F0AC95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96091E-F894-9A3F-F0E7-B625AA0B0F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A4AC05-417E-ED15-C23F-41FAD8E4A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58146-99C4-4F4C-8C4E-082034682386}" type="datetimeFigureOut">
              <a:rPr lang="en-IE" smtClean="0"/>
              <a:t>12/10/2023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E15D93-B80A-274C-3ED9-9B14FAB8A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47F840-A7CA-1B06-EABD-DA7134CD5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0C77C-71C5-44B5-B54A-FDB06C9CB02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414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2DAE0-4FA6-129F-4A1C-0121B2DFE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830531-CE50-3E66-96DD-3D143E72B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7755A7-E975-2D9C-54F0-A0A9063972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9DBA0C-2C2D-E85F-F08E-F1E801F3AD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825900-10D8-AB18-9BC3-BBAAE56F2B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EFC3C7-102E-8970-AF69-591F76104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58146-99C4-4F4C-8C4E-082034682386}" type="datetimeFigureOut">
              <a:rPr lang="en-IE" smtClean="0"/>
              <a:t>12/10/2023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367561-B245-2DC9-9072-DCE027E28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D5744E-4338-22E5-D371-4664988FD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0C77C-71C5-44B5-B54A-FDB06C9CB02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63616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857E4-8125-67CA-5B26-CA22BD535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D34FF-6E99-D96F-C6F4-2D429A2C7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58146-99C4-4F4C-8C4E-082034682386}" type="datetimeFigureOut">
              <a:rPr lang="en-IE" smtClean="0"/>
              <a:t>12/10/2023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24D594-CE79-3F5D-C3BA-57B89ACE2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F58B95-278A-2A6E-9417-83ED61DD4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0C77C-71C5-44B5-B54A-FDB06C9CB02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72679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9ECD5C-ADDD-09B6-330A-957C545D5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58146-99C4-4F4C-8C4E-082034682386}" type="datetimeFigureOut">
              <a:rPr lang="en-IE" smtClean="0"/>
              <a:t>12/10/2023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A3FCEB-CE31-C320-48AC-EA32E8C3A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E69CD1-0A69-651A-773D-E5E061C75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0C77C-71C5-44B5-B54A-FDB06C9CB02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79146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7B189-E86E-F99C-C2EB-3D6A792D7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40B42-78CF-E857-FA64-3249FB8A9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0C1570-5143-52BD-B6CA-F20F4CBD21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27B1E-766C-E209-282E-A5F28D428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58146-99C4-4F4C-8C4E-082034682386}" type="datetimeFigureOut">
              <a:rPr lang="en-IE" smtClean="0"/>
              <a:t>12/10/2023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480437-5A85-1671-21FD-6CA0E5C9E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AE1FD4-AC69-FDDC-0231-C6F850A3A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0C77C-71C5-44B5-B54A-FDB06C9CB02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4256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B47B4-ED84-A312-A7B0-7EAA7F2A6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85B591-1EC7-85A5-4FB6-BD38F44431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1206D6-E239-3DCB-3881-7D06894923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450E9D-E29B-2149-E2CF-7F5A85B48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58146-99C4-4F4C-8C4E-082034682386}" type="datetimeFigureOut">
              <a:rPr lang="en-IE" smtClean="0"/>
              <a:t>12/10/2023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9A5160-7343-C414-BEAF-D38AA8723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F3B650-5B05-C9E4-E8A8-20D3454D0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0C77C-71C5-44B5-B54A-FDB06C9CB02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56735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002D65-5D73-D288-A46C-E58065E80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803FBE-4999-7FB9-C252-7FE9A30715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7D0A1-BB7F-F64B-0553-7DF913004E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158146-99C4-4F4C-8C4E-082034682386}" type="datetimeFigureOut">
              <a:rPr lang="en-IE" smtClean="0"/>
              <a:t>12/10/2023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6BDFB-15EA-3355-D1F5-E51CB87E77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4D139C-7B45-E262-3DF5-6ED3BFFC73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70C77C-71C5-44B5-B54A-FDB06C9CB02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07586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034D9-34B4-EC5B-309D-D7142696D7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/>
              <a:t>Recording</a:t>
            </a: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2C54D60-62E0-A268-71EE-AEA658BD3C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158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34"/>
    </mc:Choice>
    <mc:Fallback>
      <p:transition spd="slow" advTm="179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04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Recording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Recording</dc:title>
  <dc:creator>Sonia Guzman</dc:creator>
  <cp:lastModifiedBy>Sonia Guzman</cp:lastModifiedBy>
  <cp:revision>1</cp:revision>
  <dcterms:created xsi:type="dcterms:W3CDTF">2023-10-11T23:04:46Z</dcterms:created>
  <dcterms:modified xsi:type="dcterms:W3CDTF">2023-10-11T23:23:56Z</dcterms:modified>
</cp:coreProperties>
</file>

<file path=docProps/thumbnail.jpeg>
</file>